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99" r:id="rId3"/>
    <p:sldId id="300" r:id="rId4"/>
    <p:sldId id="302" r:id="rId5"/>
    <p:sldId id="301" r:id="rId6"/>
    <p:sldId id="312" r:id="rId7"/>
    <p:sldId id="304" r:id="rId8"/>
    <p:sldId id="311" r:id="rId9"/>
    <p:sldId id="306" r:id="rId10"/>
    <p:sldId id="308" r:id="rId11"/>
    <p:sldId id="310" r:id="rId12"/>
    <p:sldId id="309" r:id="rId13"/>
    <p:sldId id="260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3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06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73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7580" y="-72723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</a:rPr>
              <a:t>BẢO VỆ ĐỒ ÁN </a:t>
            </a:r>
            <a:endParaRPr lang="en-US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4" name="Shape 85"/>
          <p:cNvSpPr/>
          <p:nvPr/>
        </p:nvSpPr>
        <p:spPr>
          <a:xfrm>
            <a:off x="462115" y="26162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lt1"/>
                </a:solidFill>
              </a:rPr>
              <a:t>Ứng</a:t>
            </a:r>
            <a:r>
              <a:rPr lang="en-US" sz="2800" b="1" dirty="0">
                <a:solidFill>
                  <a:schemeClr val="lt1"/>
                </a:solidFill>
              </a:rPr>
              <a:t> </a:t>
            </a:r>
            <a:r>
              <a:rPr lang="en-US" sz="2800" b="1" dirty="0" err="1">
                <a:solidFill>
                  <a:schemeClr val="lt1"/>
                </a:solidFill>
              </a:rPr>
              <a:t>dụng</a:t>
            </a:r>
            <a:r>
              <a:rPr lang="en-US" sz="2800" b="1" dirty="0">
                <a:solidFill>
                  <a:schemeClr val="lt1"/>
                </a:solidFill>
              </a:rPr>
              <a:t> </a:t>
            </a:r>
            <a:r>
              <a:rPr lang="en-US" sz="2800" b="1" dirty="0" err="1">
                <a:solidFill>
                  <a:schemeClr val="lt1"/>
                </a:solidFill>
              </a:rPr>
              <a:t>bán</a:t>
            </a:r>
            <a:r>
              <a:rPr lang="en-US" sz="2800" b="1" dirty="0">
                <a:solidFill>
                  <a:schemeClr val="lt1"/>
                </a:solidFill>
              </a:rPr>
              <a:t> </a:t>
            </a:r>
            <a:r>
              <a:rPr lang="en-US" sz="2800" b="1" dirty="0" err="1">
                <a:solidFill>
                  <a:schemeClr val="lt1"/>
                </a:solidFill>
              </a:rPr>
              <a:t>giày</a:t>
            </a:r>
            <a:r>
              <a:rPr lang="en-US" sz="2800" b="1" dirty="0">
                <a:solidFill>
                  <a:schemeClr val="lt1"/>
                </a:solidFill>
              </a:rPr>
              <a:t> </a:t>
            </a:r>
            <a:r>
              <a:rPr lang="en-US" sz="2800" b="1" dirty="0" err="1">
                <a:solidFill>
                  <a:schemeClr val="lt1"/>
                </a:solidFill>
              </a:rPr>
              <a:t>KingShoes</a:t>
            </a:r>
            <a:endParaRPr lang="en-US" sz="28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sp>
        <p:nvSpPr>
          <p:cNvPr id="5" name="Shape 85"/>
          <p:cNvSpPr/>
          <p:nvPr/>
        </p:nvSpPr>
        <p:spPr>
          <a:xfrm>
            <a:off x="2819400" y="3361431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Lớp:   C1905M  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lt1"/>
                </a:solidFill>
              </a:rPr>
              <a:t>Nhóm</a:t>
            </a:r>
            <a:r>
              <a:rPr lang="en-US" sz="2000" b="1" dirty="0">
                <a:solidFill>
                  <a:schemeClr val="lt1"/>
                </a:solidFill>
              </a:rPr>
              <a:t>: 6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1. Hoàng Cao Long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2. </a:t>
            </a:r>
            <a:r>
              <a:rPr lang="en-US" sz="2000" b="1" dirty="0" err="1">
                <a:solidFill>
                  <a:schemeClr val="lt1"/>
                </a:solidFill>
              </a:rPr>
              <a:t>Đặng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Tuấn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Đạt</a:t>
            </a:r>
            <a:endParaRPr lang="en-US" sz="2000" b="1" dirty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</a:rPr>
              <a:t>	3. Lê </a:t>
            </a:r>
            <a:r>
              <a:rPr lang="en-US" sz="2000" b="1" dirty="0" err="1">
                <a:solidFill>
                  <a:schemeClr val="lt1"/>
                </a:solidFill>
              </a:rPr>
              <a:t>Đức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Việt</a:t>
            </a:r>
            <a:endParaRPr lang="en-US" sz="2000" b="1" dirty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 dirty="0" err="1">
                <a:solidFill>
                  <a:schemeClr val="lt1"/>
                </a:solidFill>
              </a:rPr>
              <a:t>Giảng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viên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hướng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dẫn</a:t>
            </a:r>
            <a:r>
              <a:rPr lang="en-US" sz="2000" b="1" dirty="0">
                <a:solidFill>
                  <a:schemeClr val="lt1"/>
                </a:solidFill>
              </a:rPr>
              <a:t>: </a:t>
            </a:r>
            <a:r>
              <a:rPr lang="en-US" sz="2000" b="1" dirty="0" err="1">
                <a:solidFill>
                  <a:schemeClr val="lt1"/>
                </a:solidFill>
              </a:rPr>
              <a:t>Vũ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err="1">
                <a:solidFill>
                  <a:schemeClr val="lt1"/>
                </a:solidFill>
              </a:rPr>
              <a:t>Tuấn</a:t>
            </a:r>
            <a:r>
              <a:rPr lang="en-US" sz="2000" b="1" dirty="0">
                <a:solidFill>
                  <a:schemeClr val="lt1"/>
                </a:solidFill>
              </a:rPr>
              <a:t> Minh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GIAO DIỆN CHÍNH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/>
              <a:t>FrontEnd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A177D-A4DA-93B2-7624-40CD0F57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30" y="1149607"/>
            <a:ext cx="8060740" cy="45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5752FC-C8F7-D480-473B-544F58B067F2}"/>
              </a:ext>
            </a:extLst>
          </p:cNvPr>
          <p:cNvSpPr txBox="1">
            <a:spLocks/>
          </p:cNvSpPr>
          <p:nvPr/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3000" b="1">
                <a:solidFill>
                  <a:srgbClr val="832C8B"/>
                </a:solidFill>
              </a:rPr>
              <a:t>GIAO DIỆN CHÍNH</a:t>
            </a:r>
            <a:endParaRPr lang="en-US" sz="30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96A55D-85AC-CD5F-D2B1-9CF6B08F5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dirty="0" err="1"/>
              <a:t>BackEnd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266DA-64C1-7ABD-0982-B08CE6C4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85" y="1149273"/>
            <a:ext cx="8060029" cy="455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0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algn="ctr">
              <a:lnSpc>
                <a:spcPct val="150000"/>
              </a:lnSpc>
              <a:buNone/>
            </a:pPr>
            <a:endParaRPr lang="en-US" sz="7200" dirty="0"/>
          </a:p>
          <a:p>
            <a:pPr marL="177800" indent="0" algn="ctr">
              <a:lnSpc>
                <a:spcPct val="150000"/>
              </a:lnSpc>
              <a:buNone/>
            </a:pPr>
            <a:r>
              <a:rPr lang="en-US" sz="7200" dirty="0"/>
              <a:t>DEMO ỨNG 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NỘI DUNG TRÌNH BÀY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Tổng quan đề tài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endParaRPr lang="en-US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vi-VN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Thiết kế cơ sở dữ liệu</a:t>
            </a:r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vi-VN" dirty="0"/>
              <a:t>Phân công công việc trong nhóm</a:t>
            </a:r>
            <a:endParaRPr lang="en-US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  <a:p>
            <a:pPr marL="8128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Demo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7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lvl="0" indent="0">
              <a:buNone/>
            </a:pPr>
            <a:r>
              <a:rPr lang="vi-VN" sz="2400" dirty="0"/>
              <a:t>● Ứng dụng có giao diện dễ dùng, có thể xây dựng theo mô hình 2-3 tầng với API, hệ quản trị csdl SQL </a:t>
            </a:r>
            <a:endParaRPr lang="en-US" sz="2400" dirty="0"/>
          </a:p>
          <a:p>
            <a:pPr marL="177800" lvl="0" indent="0">
              <a:buNone/>
            </a:pPr>
            <a:r>
              <a:rPr lang="vi-VN" sz="2400" dirty="0"/>
              <a:t>● Ứng dụng cung cấp giải pháp quản lý cửa hàng, quán cafe, shop online một cách tiết</a:t>
            </a:r>
            <a:r>
              <a:rPr lang="en-US" sz="2400" dirty="0"/>
              <a:t> </a:t>
            </a:r>
            <a:r>
              <a:rPr lang="vi-VN" sz="2400" dirty="0"/>
              <a:t>kiệm nhưng không kém phần khoa học. </a:t>
            </a:r>
            <a:endParaRPr lang="en-US" sz="2400" dirty="0"/>
          </a:p>
          <a:p>
            <a:pPr marL="177800" lvl="0" indent="0">
              <a:buNone/>
            </a:pPr>
            <a:r>
              <a:rPr lang="vi-VN" sz="2400" dirty="0"/>
              <a:t>● Tham khảo một số ứng dụng quản lý cửa hàng có sẵn hoặc nghiên cứu thực tế. </a:t>
            </a:r>
            <a:endParaRPr lang="en-US" sz="2400" dirty="0"/>
          </a:p>
          <a:p>
            <a:pPr marL="177800" lvl="0" indent="0">
              <a:buNone/>
            </a:pPr>
            <a:r>
              <a:rPr lang="vi-VN" sz="2400" dirty="0"/>
              <a:t>● Quản lý được danh mục hàng hóa, hàng hóa. </a:t>
            </a:r>
            <a:endParaRPr lang="en-US" sz="2400" dirty="0"/>
          </a:p>
          <a:p>
            <a:pPr marL="177800" lvl="0" indent="0">
              <a:buNone/>
            </a:pPr>
            <a:r>
              <a:rPr lang="vi-VN" sz="2400" dirty="0"/>
              <a:t>● Quản lý khách hàng, thẻ tích điểm. </a:t>
            </a:r>
            <a:endParaRPr lang="en-US" sz="2400" dirty="0"/>
          </a:p>
          <a:p>
            <a:pPr marL="177800" lvl="0" indent="0">
              <a:buNone/>
            </a:pPr>
            <a:r>
              <a:rPr lang="vi-VN" sz="2400" dirty="0"/>
              <a:t>● Xem được báo cáo, thống kê. </a:t>
            </a:r>
            <a:endParaRPr lang="en-US" sz="2400" dirty="0"/>
          </a:p>
          <a:p>
            <a:pPr marL="177800" lvl="0" indent="0">
              <a:buNone/>
            </a:pPr>
            <a:r>
              <a:rPr lang="vi-VN" sz="2400" dirty="0"/>
              <a:t>● Lập kế hoạch, cung cấp cái nhìn tổng quan về cửa hàng. </a:t>
            </a:r>
            <a:endParaRPr lang="en-US" sz="2400" dirty="0"/>
          </a:p>
          <a:p>
            <a:pPr marL="177800" lvl="0" indent="0">
              <a:buNone/>
            </a:pPr>
            <a:r>
              <a:rPr lang="vi-VN" sz="2400" dirty="0"/>
              <a:t>● Phân quyền truy cập, cho nhà quản lý có thể quản lý nhiều cửa hàng cùng lúc.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562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BIỂU ĐỒ LUỒNG DỮ LIỆU MỨC NGỮ CẢNH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B39FB-8D21-03CF-FE39-F9046F67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20762"/>
            <a:ext cx="7051305" cy="500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SƠ ĐỒ CHỨC NĂNG ỨNG DỤNG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fontAlgn="base">
              <a:buNone/>
            </a:pPr>
            <a:r>
              <a:rPr lang="en-US" dirty="0" err="1"/>
              <a:t>FrontEnd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F8F14-9E2E-1326-8A19-12CAC1109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627"/>
            <a:ext cx="12192000" cy="54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6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EA858E-3BD4-5AD1-CD93-939E376F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SƠ ĐỒ CHỨC NĂNG ỨNG DỤNG</a:t>
            </a:r>
            <a:endParaRPr lang="en-US" sz="30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90E6FA7-B466-6EA0-ED45-44081A497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 fontAlgn="base">
              <a:buNone/>
            </a:pPr>
            <a:r>
              <a:rPr lang="en-US" dirty="0" err="1"/>
              <a:t>BackEnd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856FB-4E86-07FC-4B01-70C1E42C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772" y="1020763"/>
            <a:ext cx="7226325" cy="53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THIẾT KẾ CƠ SỞ DŨ LIỆU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214AB-9612-B7E8-E28C-3DF7A8B7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847725"/>
            <a:ext cx="9305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E5445C-5C3C-4FA4-1593-5AA9775B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THIẾT KẾ CƠ SỞ DỮ LIỆU</a:t>
            </a:r>
            <a:endParaRPr lang="en-US" sz="30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6C6FD8-C8D2-A7D7-65B1-1B0CDFAC0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82C7B-B0CD-7A01-CA2B-76E79E9C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98" y="983329"/>
            <a:ext cx="8408603" cy="53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93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</p:spPr>
        <p:txBody>
          <a:bodyPr/>
          <a:lstStyle/>
          <a:p>
            <a:pPr lvl="0"/>
            <a:r>
              <a:rPr lang="en-US" sz="3000" b="1" dirty="0">
                <a:solidFill>
                  <a:srgbClr val="832C8B"/>
                </a:solidFill>
              </a:rPr>
              <a:t>PHÂN CÔNG </a:t>
            </a:r>
            <a:r>
              <a:rPr lang="en-US" sz="3000" b="1" dirty="0" err="1">
                <a:solidFill>
                  <a:srgbClr val="832C8B"/>
                </a:solidFill>
              </a:rPr>
              <a:t>CÔNG</a:t>
            </a:r>
            <a:r>
              <a:rPr lang="en-US" sz="3000" b="1" dirty="0">
                <a:solidFill>
                  <a:srgbClr val="832C8B"/>
                </a:solidFill>
              </a:rPr>
              <a:t> VIỆC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43541F-CEC0-880C-BDFE-99EFA606A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05575"/>
              </p:ext>
            </p:extLst>
          </p:nvPr>
        </p:nvGraphicFramePr>
        <p:xfrm>
          <a:off x="76200" y="838200"/>
          <a:ext cx="11925300" cy="5486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74684">
                  <a:extLst>
                    <a:ext uri="{9D8B030D-6E8A-4147-A177-3AD203B41FA5}">
                      <a16:colId xmlns:a16="http://schemas.microsoft.com/office/drawing/2014/main" val="134138552"/>
                    </a:ext>
                  </a:extLst>
                </a:gridCol>
                <a:gridCol w="3974684">
                  <a:extLst>
                    <a:ext uri="{9D8B030D-6E8A-4147-A177-3AD203B41FA5}">
                      <a16:colId xmlns:a16="http://schemas.microsoft.com/office/drawing/2014/main" val="2551026531"/>
                    </a:ext>
                  </a:extLst>
                </a:gridCol>
                <a:gridCol w="3975932">
                  <a:extLst>
                    <a:ext uri="{9D8B030D-6E8A-4147-A177-3AD203B41FA5}">
                      <a16:colId xmlns:a16="http://schemas.microsoft.com/office/drawing/2014/main" val="3308664046"/>
                    </a:ext>
                  </a:extLst>
                </a:gridCol>
              </a:tblGrid>
              <a:tr h="79568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Tên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thành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viên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Tên công việc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hoàn thành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5274142"/>
                  </a:ext>
                </a:extLst>
              </a:tr>
              <a:tr h="1563572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Hoàng Cao Long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- API (6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bảng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)</a:t>
                      </a:r>
                    </a:p>
                    <a:p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- Web (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Đăng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nhập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, Trang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chủ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, Danh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sách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sản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-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phẩm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, Trang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cá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nhân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,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Đánh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giá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sản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phẩm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, Trang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yêu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thích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100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3522714"/>
                  </a:ext>
                </a:extLst>
              </a:tr>
              <a:tr h="1563572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Đặng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Tuấn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Đạt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- API (7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bảng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)</a:t>
                      </a:r>
                    </a:p>
                    <a:p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- Admin (Full)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100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673952"/>
                  </a:ext>
                </a:extLst>
              </a:tr>
              <a:tr h="1563572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Lê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Đức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Việt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- API (7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bảng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)</a:t>
                      </a:r>
                    </a:p>
                    <a:p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- Web (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Giỏ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hàng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, Thanh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toán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, Trang chi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tiết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sản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phẩm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,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Đăng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ký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, Liên </a:t>
                      </a: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hệ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6849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10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380</Words>
  <Application>Microsoft Office PowerPoint</Application>
  <PresentationFormat>Widescreen</PresentationFormat>
  <Paragraphs>57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Times New Roman</vt:lpstr>
      <vt:lpstr>Arial</vt:lpstr>
      <vt:lpstr>Wingdings</vt:lpstr>
      <vt:lpstr>Calibri</vt:lpstr>
      <vt:lpstr>Office Theme</vt:lpstr>
      <vt:lpstr>PowerPoint Presentation</vt:lpstr>
      <vt:lpstr>NỘI DUNG TRÌNH BÀY</vt:lpstr>
      <vt:lpstr>TỔNG QUAN ĐỀ TÀI</vt:lpstr>
      <vt:lpstr>BIỂU ĐỒ LUỒNG DỮ LIỆU MỨC NGỮ CẢNH</vt:lpstr>
      <vt:lpstr>SƠ ĐỒ CHỨC NĂNG ỨNG DỤNG</vt:lpstr>
      <vt:lpstr>SƠ ĐỒ CHỨC NĂNG ỨNG DỤNG</vt:lpstr>
      <vt:lpstr>THIẾT KẾ CƠ SỞ DŨ LIỆU</vt:lpstr>
      <vt:lpstr>THIẾT KẾ CƠ SỞ DỮ LIỆU</vt:lpstr>
      <vt:lpstr>PHÂN CÔNG CÔNG VIỆC</vt:lpstr>
      <vt:lpstr>GIAO DIỆN CHÍNH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Hoàng Cao Long</cp:lastModifiedBy>
  <cp:revision>160</cp:revision>
  <dcterms:modified xsi:type="dcterms:W3CDTF">2023-05-14T03:55:22Z</dcterms:modified>
</cp:coreProperties>
</file>